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300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7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E94529-6A15-4154-A9B1-0208BE05859E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650229-F4CB-4A28-A320-EA15FEE15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851648" cy="5410200"/>
          </a:xfrm>
        </p:spPr>
        <p:txBody>
          <a:bodyPr>
            <a:noAutofit/>
          </a:bodyPr>
          <a:lstStyle/>
          <a:p>
            <a:pPr algn="ctr"/>
            <a:r>
              <a:rPr lang="en-US" sz="11000" dirty="0" smtClean="0">
                <a:solidFill>
                  <a:srgbClr val="0A0723"/>
                </a:solidFill>
                <a:latin typeface="Comic Sans MS" pitchFamily="66" charset="0"/>
              </a:rPr>
              <a:t>Sight Words</a:t>
            </a:r>
            <a:br>
              <a:rPr lang="en-US" sz="11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1000" dirty="0" smtClean="0">
                <a:solidFill>
                  <a:srgbClr val="0A0723"/>
                </a:solidFill>
                <a:latin typeface="Comic Sans MS" pitchFamily="66" charset="0"/>
              </a:rPr>
              <a:t>2013-2014</a:t>
            </a:r>
            <a:endParaRPr lang="en-US" sz="11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me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0352" y="2362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my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to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have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is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590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play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are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for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you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this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solidFill>
                  <a:srgbClr val="0A0723"/>
                </a:solidFill>
                <a:latin typeface="Comic Sans MS" pitchFamily="66" charset="0"/>
              </a:rPr>
              <a:t>I</a:t>
            </a:r>
            <a:endParaRPr lang="en-US" sz="20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do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and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what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said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620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little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here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was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she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he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has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solidFill>
                  <a:srgbClr val="0A0723"/>
                </a:solidFill>
                <a:latin typeface="Comic Sans MS" pitchFamily="66" charset="0"/>
              </a:rPr>
              <a:t>can</a:t>
            </a:r>
            <a:endParaRPr lang="en-US" sz="20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look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with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95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all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am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an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be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8229600" cy="1470025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big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come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did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find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828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we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four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where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at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that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but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boy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now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895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not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in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it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like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ask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by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19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jump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124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let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make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95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one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say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up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went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were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a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24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well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see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go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/>
            </a:r>
            <a:b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</a:br>
            <a:r>
              <a:rPr lang="en-US" sz="15000" dirty="0" smtClean="0">
                <a:solidFill>
                  <a:srgbClr val="0A0723"/>
                </a:solidFill>
                <a:latin typeface="Comic Sans MS" pitchFamily="66" charset="0"/>
              </a:rPr>
              <a:t>the</a:t>
            </a:r>
            <a:endParaRPr lang="en-US" sz="15000" dirty="0">
              <a:solidFill>
                <a:srgbClr val="0A072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</TotalTime>
  <Words>48</Words>
  <Application>Microsoft Office PowerPoint</Application>
  <PresentationFormat>On-screen Show (4:3)</PresentationFormat>
  <Paragraphs>60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Equity</vt:lpstr>
      <vt:lpstr>Sight Words 2013-2014</vt:lpstr>
      <vt:lpstr>I</vt:lpstr>
      <vt:lpstr>can</vt:lpstr>
      <vt:lpstr> we</vt:lpstr>
      <vt:lpstr> like</vt:lpstr>
      <vt:lpstr> a</vt:lpstr>
      <vt:lpstr> see</vt:lpstr>
      <vt:lpstr>go</vt:lpstr>
      <vt:lpstr> the</vt:lpstr>
      <vt:lpstr>me</vt:lpstr>
      <vt:lpstr>my</vt:lpstr>
      <vt:lpstr>to</vt:lpstr>
      <vt:lpstr> have</vt:lpstr>
      <vt:lpstr> is</vt:lpstr>
      <vt:lpstr>play</vt:lpstr>
      <vt:lpstr>are</vt:lpstr>
      <vt:lpstr>for</vt:lpstr>
      <vt:lpstr> you</vt:lpstr>
      <vt:lpstr> this</vt:lpstr>
      <vt:lpstr> do</vt:lpstr>
      <vt:lpstr> and</vt:lpstr>
      <vt:lpstr> what</vt:lpstr>
      <vt:lpstr>said</vt:lpstr>
      <vt:lpstr>little</vt:lpstr>
      <vt:lpstr>here</vt:lpstr>
      <vt:lpstr>was</vt:lpstr>
      <vt:lpstr>she</vt:lpstr>
      <vt:lpstr>he</vt:lpstr>
      <vt:lpstr>has</vt:lpstr>
      <vt:lpstr>look</vt:lpstr>
      <vt:lpstr>with</vt:lpstr>
      <vt:lpstr>all</vt:lpstr>
      <vt:lpstr>am</vt:lpstr>
      <vt:lpstr>an</vt:lpstr>
      <vt:lpstr>be</vt:lpstr>
      <vt:lpstr> big</vt:lpstr>
      <vt:lpstr>come</vt:lpstr>
      <vt:lpstr>did</vt:lpstr>
      <vt:lpstr>find</vt:lpstr>
      <vt:lpstr>four</vt:lpstr>
      <vt:lpstr>where</vt:lpstr>
      <vt:lpstr>at</vt:lpstr>
      <vt:lpstr>that</vt:lpstr>
      <vt:lpstr>but</vt:lpstr>
      <vt:lpstr>boy</vt:lpstr>
      <vt:lpstr>now</vt:lpstr>
      <vt:lpstr>not</vt:lpstr>
      <vt:lpstr>in</vt:lpstr>
      <vt:lpstr>it</vt:lpstr>
      <vt:lpstr>ask</vt:lpstr>
      <vt:lpstr>by</vt:lpstr>
      <vt:lpstr>jump</vt:lpstr>
      <vt:lpstr>let</vt:lpstr>
      <vt:lpstr>make</vt:lpstr>
      <vt:lpstr>one</vt:lpstr>
      <vt:lpstr>say</vt:lpstr>
      <vt:lpstr>up</vt:lpstr>
      <vt:lpstr>went</vt:lpstr>
      <vt:lpstr>were</vt:lpstr>
      <vt:lpstr>well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Words</dc:title>
  <dc:creator>EPISD</dc:creator>
  <cp:lastModifiedBy>EPISD</cp:lastModifiedBy>
  <cp:revision>20</cp:revision>
  <dcterms:created xsi:type="dcterms:W3CDTF">2012-03-18T21:03:17Z</dcterms:created>
  <dcterms:modified xsi:type="dcterms:W3CDTF">2014-04-28T03:44:03Z</dcterms:modified>
</cp:coreProperties>
</file>